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7" r:id="rId4"/>
    <p:sldId id="260" r:id="rId5"/>
    <p:sldId id="265" r:id="rId6"/>
    <p:sldId id="264" r:id="rId7"/>
    <p:sldId id="259" r:id="rId8"/>
    <p:sldId id="262" r:id="rId9"/>
    <p:sldId id="258" r:id="rId10"/>
    <p:sldId id="261" r:id="rId11"/>
  </p:sldIdLst>
  <p:sldSz cx="9144000" cy="5143500" type="screen16x9"/>
  <p:notesSz cx="6858000" cy="9144000"/>
  <p:embeddedFontLst>
    <p:embeddedFont>
      <p:font typeface="a엄마의편지M" panose="02020600000000000000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EB"/>
    <a:srgbClr val="FFFFFF"/>
    <a:srgbClr val="000099"/>
    <a:srgbClr val="0033CC"/>
    <a:srgbClr val="86D1F6"/>
    <a:srgbClr val="5595FD"/>
    <a:srgbClr val="53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0" autoAdjust="0"/>
    <p:restoredTop sz="78528" autoAdjust="0"/>
  </p:normalViewPr>
  <p:slideViewPr>
    <p:cSldViewPr>
      <p:cViewPr varScale="1">
        <p:scale>
          <a:sx n="90" d="100"/>
          <a:sy n="90" d="100"/>
        </p:scale>
        <p:origin x="-782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236CB-23A3-4654-ADC9-7EE5F349788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856D5-8C37-4EDD-A808-5A11449F1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7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일기는 우리가 가장 쉽게 </a:t>
            </a:r>
            <a:r>
              <a:rPr lang="ko-KR" altLang="en-US" dirty="0" err="1" smtClean="0"/>
              <a:t>접할수</a:t>
            </a:r>
            <a:r>
              <a:rPr lang="ko-KR" altLang="en-US" dirty="0" smtClean="0"/>
              <a:t> 있으면서도 가장 접하기 어려운 </a:t>
            </a:r>
            <a:r>
              <a:rPr lang="ko-KR" altLang="en-US" dirty="0" err="1" smtClean="0"/>
              <a:t>것중</a:t>
            </a:r>
            <a:r>
              <a:rPr lang="ko-KR" altLang="en-US" dirty="0" smtClean="0"/>
              <a:t> 하나라고 생각합니다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하루에도 </a:t>
            </a:r>
            <a:r>
              <a:rPr lang="ko-KR" altLang="en-US" dirty="0" err="1" smtClean="0"/>
              <a:t>여러일들이</a:t>
            </a:r>
            <a:r>
              <a:rPr lang="ko-KR" altLang="en-US" dirty="0" smtClean="0"/>
              <a:t> 일어나고 많은 이들이 스쳐 지나가지만 우리는 기록하지 않고 그 기억을 </a:t>
            </a:r>
            <a:r>
              <a:rPr lang="ko-KR" altLang="en-US" baseline="0" dirty="0" smtClean="0"/>
              <a:t>다 담을 수 없습니다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한 화면에 그날의 사람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장소 이에 대한 나의 생각 감정들을 남겼으면 좋겠다는 마음으로 이 프로그램을 제작했습니다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하루 </a:t>
            </a:r>
            <a:r>
              <a:rPr lang="en-US" altLang="ko-KR" baseline="0" dirty="0" smtClean="0"/>
              <a:t>1440</a:t>
            </a:r>
            <a:r>
              <a:rPr lang="ko-KR" altLang="en-US" baseline="0" dirty="0" err="1" smtClean="0"/>
              <a:t>분중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분이라도 자신의 </a:t>
            </a:r>
            <a:r>
              <a:rPr lang="ko-KR" altLang="en-US" baseline="0" dirty="0" err="1" smtClean="0"/>
              <a:t>하루중</a:t>
            </a:r>
            <a:r>
              <a:rPr lang="ko-KR" altLang="en-US" baseline="0" dirty="0" smtClean="0"/>
              <a:t> 혼자 자신을 정리할 수 있는 시간이 꼭 필요합니다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하루동안</a:t>
            </a:r>
            <a:r>
              <a:rPr lang="ko-KR" altLang="en-US" baseline="0" dirty="0" smtClean="0"/>
              <a:t> 찍은 사진들을 돌아보고 또 그 사진을 곱씹으며 회상하면 나를 좀더 객관적으로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항상 많은 정보를 얻는 우리에게 하루를 정리하는 건 가장 중요하다고 생각합니다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컴퓨터에 파일이 쌓이면 정리하듯이 우리의 하루도 정리할 시간이 필요하다고 느낍니다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 시간을 하루 매일 보내다 보면 나에 대해서 더 잘 알게 </a:t>
            </a:r>
            <a:r>
              <a:rPr lang="ko-KR" altLang="en-US" baseline="0" dirty="0" err="1" smtClean="0"/>
              <a:t>될것입니다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856D5-8C37-4EDD-A808-5A11449F12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4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이런 사람들을 위해 제작했습니다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단순하고 쉽게 일기를 기록하고 싶은 사람</a:t>
            </a:r>
            <a:r>
              <a:rPr lang="ko-KR" altLang="en-US" baseline="0" dirty="0" smtClean="0"/>
              <a:t> 자신의 일상을 다이어리로 </a:t>
            </a:r>
            <a:r>
              <a:rPr lang="ko-KR" altLang="en-US" baseline="0" dirty="0" err="1" smtClean="0"/>
              <a:t>쓰고싶은</a:t>
            </a:r>
            <a:r>
              <a:rPr lang="ko-KR" altLang="en-US" baseline="0" dirty="0" smtClean="0"/>
              <a:t> 사람</a:t>
            </a:r>
            <a:endParaRPr lang="en-US" altLang="ko-KR" baseline="0" dirty="0" smtClean="0"/>
          </a:p>
          <a:p>
            <a:r>
              <a:rPr lang="ko-KR" altLang="en-US" baseline="0" dirty="0" smtClean="0"/>
              <a:t>포트폴리오나 자기소개서를 쓸 준비를 하는 학생 또는 </a:t>
            </a:r>
            <a:r>
              <a:rPr lang="ko-KR" altLang="en-US" baseline="0" dirty="0" err="1" smtClean="0"/>
              <a:t>취업준비생들</a:t>
            </a:r>
            <a:r>
              <a:rPr lang="ko-KR" altLang="en-US" baseline="0" dirty="0" smtClean="0"/>
              <a:t> 자신의 하루를 글 뿐만 아니라 사진도 함께 기록하고 싶은 사람 일기를 </a:t>
            </a:r>
            <a:r>
              <a:rPr lang="ko-KR" altLang="en-US" baseline="0" dirty="0" err="1" smtClean="0"/>
              <a:t>스고</a:t>
            </a:r>
            <a:r>
              <a:rPr lang="ko-KR" altLang="en-US" baseline="0" dirty="0" smtClean="0"/>
              <a:t> 싶지만 </a:t>
            </a:r>
            <a:r>
              <a:rPr lang="en-US" altLang="ko-KR" baseline="0" dirty="0" smtClean="0"/>
              <a:t>SNS</a:t>
            </a:r>
            <a:r>
              <a:rPr lang="ko-KR" altLang="en-US" baseline="0" dirty="0" smtClean="0"/>
              <a:t>가 어렵고 불편하여 잘 사용하지 못하는 사람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856D5-8C37-4EDD-A808-5A11449F12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이런 사람들을 위해 제작했습니다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단순하고 쉽게 일기를 기록하고 싶은 사람</a:t>
            </a:r>
            <a:r>
              <a:rPr lang="ko-KR" altLang="en-US" baseline="0" dirty="0" smtClean="0"/>
              <a:t> 자신의 일상을 다이어리로 </a:t>
            </a:r>
            <a:r>
              <a:rPr lang="ko-KR" altLang="en-US" baseline="0" dirty="0" err="1" smtClean="0"/>
              <a:t>쓰고싶은</a:t>
            </a:r>
            <a:r>
              <a:rPr lang="ko-KR" altLang="en-US" baseline="0" dirty="0" smtClean="0"/>
              <a:t> 사람</a:t>
            </a:r>
            <a:endParaRPr lang="en-US" altLang="ko-KR" baseline="0" dirty="0" smtClean="0"/>
          </a:p>
          <a:p>
            <a:r>
              <a:rPr lang="ko-KR" altLang="en-US" baseline="0" dirty="0" smtClean="0"/>
              <a:t>포트폴리오나 자기소개서를 쓸 준비를 하는 학생 또는 </a:t>
            </a:r>
            <a:r>
              <a:rPr lang="ko-KR" altLang="en-US" baseline="0" dirty="0" err="1" smtClean="0"/>
              <a:t>취업준비생들</a:t>
            </a:r>
            <a:r>
              <a:rPr lang="ko-KR" altLang="en-US" baseline="0" dirty="0" smtClean="0"/>
              <a:t> 자신의 하루를 글 뿐만 아니라 사진도 함께 기록하고 싶은 사람 일기를 </a:t>
            </a:r>
            <a:r>
              <a:rPr lang="ko-KR" altLang="en-US" baseline="0" dirty="0" err="1" smtClean="0"/>
              <a:t>스고</a:t>
            </a:r>
            <a:r>
              <a:rPr lang="ko-KR" altLang="en-US" baseline="0" dirty="0" smtClean="0"/>
              <a:t> 싶지만 </a:t>
            </a:r>
            <a:r>
              <a:rPr lang="en-US" altLang="ko-KR" baseline="0" dirty="0" smtClean="0"/>
              <a:t>SNS</a:t>
            </a:r>
            <a:r>
              <a:rPr lang="ko-KR" altLang="en-US" baseline="0" dirty="0" smtClean="0"/>
              <a:t>가 어렵고 불편하여 잘 사용하지 못하는 사람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856D5-8C37-4EDD-A808-5A11449F12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6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자신의</a:t>
            </a:r>
            <a:r>
              <a:rPr lang="ko-KR" altLang="en-US" baseline="0" dirty="0" smtClean="0"/>
              <a:t> 이야기를 풀어내는 곳인 만큼 보안이 필요하다고 생각했습니다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</a:t>
            </a:r>
            <a:r>
              <a:rPr lang="ko-KR" altLang="en-US" baseline="0" dirty="0" err="1" smtClean="0"/>
              <a:t>로그인창을</a:t>
            </a:r>
            <a:r>
              <a:rPr lang="ko-KR" altLang="en-US" baseline="0" dirty="0" smtClean="0"/>
              <a:t> 만들었고 자기 자신이 비밀번호를 설정한 비밀번호를 입력해야 일기를 쓰고 </a:t>
            </a:r>
            <a:r>
              <a:rPr lang="ko-KR" altLang="en-US" baseline="0" dirty="0" err="1" smtClean="0"/>
              <a:t>읽을수</a:t>
            </a:r>
            <a:r>
              <a:rPr lang="ko-KR" altLang="en-US" baseline="0" dirty="0" smtClean="0"/>
              <a:t> 있게 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856D5-8C37-4EDD-A808-5A11449F12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하루의 첫 메인 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목록이 사진으로 구성되어 있으며 오른쪽 상단의 연필 모양을 누르면 일기를 쓸 수 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왼쪽쪽</a:t>
            </a:r>
            <a:r>
              <a:rPr lang="ko-KR" altLang="en-US" dirty="0" smtClean="0"/>
              <a:t> 상단의 아이콘을 누르면 카테고리가 나타납니다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메인화면은</a:t>
            </a:r>
            <a:r>
              <a:rPr lang="ko-KR" altLang="en-US" baseline="0" dirty="0" smtClean="0"/>
              <a:t> 스크롤패널을 이용하여 사진이 많이 들어와도 스크롤을 이용하여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있게 하였고</a:t>
            </a:r>
            <a:r>
              <a:rPr lang="en-US" altLang="ko-KR" baseline="0" dirty="0" smtClean="0"/>
              <a:t>,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를 이용해 사진을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불러와 총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856D5-8C37-4EDD-A808-5A11449F12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41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카테고리 아이콘을 눌렀을 때의 화면입니다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하루는 사용자의 편리함을 위하여 월별로 그리고 연별로 그리고 자신이 느꼈던 </a:t>
            </a:r>
            <a:r>
              <a:rPr lang="ko-KR" altLang="en-US" baseline="0" dirty="0" err="1" smtClean="0"/>
              <a:t>감정별로</a:t>
            </a:r>
            <a:r>
              <a:rPr lang="ko-KR" altLang="en-US" baseline="0" dirty="0" smtClean="0"/>
              <a:t> 선택해 일기를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이뿐만 </a:t>
            </a:r>
            <a:r>
              <a:rPr lang="ko-KR" altLang="en-US" baseline="0" dirty="0" err="1" smtClean="0"/>
              <a:t>무슨일을</a:t>
            </a:r>
            <a:r>
              <a:rPr lang="ko-KR" altLang="en-US" baseline="0" dirty="0" smtClean="0"/>
              <a:t> 한지는 기억나지만 날짜가 잘 기억나지 않는 날을 찾을 수 있는 검색버튼을 넣어 보다 쉽게 자신의 하루를 찾을 수 있게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856D5-8C37-4EDD-A808-5A11449F12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41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일기 작성 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 첨부와 일기 작성을 마치면 그날의 자신이 느꼈던 감정을 </a:t>
            </a:r>
            <a:r>
              <a:rPr lang="ko-KR" altLang="en-US" dirty="0" err="1" smtClean="0"/>
              <a:t>선택할수</a:t>
            </a:r>
            <a:r>
              <a:rPr lang="ko-KR" altLang="en-US" dirty="0" smtClean="0"/>
              <a:t> 있으며 선택하면 자동으로</a:t>
            </a:r>
            <a:r>
              <a:rPr lang="ko-KR" altLang="en-US" baseline="0" dirty="0" smtClean="0"/>
              <a:t> 감정 카테고리로 분류가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856D5-8C37-4EDD-A808-5A11449F12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2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7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5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9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72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2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5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0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0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2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10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5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6B1F-2507-41CF-A396-A3C170F070E0}" type="datetimeFigureOut">
              <a:rPr lang="ko-KR" altLang="en-US" smtClean="0"/>
              <a:t>2017-11-02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112BB-C9D2-477C-B9D9-9913599DE0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1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이등변 삼각형 3"/>
          <p:cNvSpPr/>
          <p:nvPr/>
        </p:nvSpPr>
        <p:spPr>
          <a:xfrm>
            <a:off x="0" y="0"/>
            <a:ext cx="9144000" cy="5143500"/>
          </a:xfrm>
          <a:prstGeom prst="triangle">
            <a:avLst>
              <a:gd name="adj" fmla="val 10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 rot="19826199">
            <a:off x="2876420" y="2193189"/>
            <a:ext cx="1380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하루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 rot="19826199">
            <a:off x="3557843" y="1656715"/>
            <a:ext cx="558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매 순간이 </a:t>
            </a:r>
            <a:r>
              <a:rPr lang="ko-KR" altLang="en-US" sz="36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행복하길</a:t>
            </a:r>
            <a:r>
              <a:rPr lang="en-US" altLang="ko-KR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당신의 하루</a:t>
            </a:r>
            <a:endParaRPr lang="ko-KR" altLang="en-US" sz="3200" dirty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8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129" y="171103"/>
            <a:ext cx="8820000" cy="478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대각선 방향의 모서리가 잘린 사각형 3"/>
          <p:cNvSpPr/>
          <p:nvPr/>
        </p:nvSpPr>
        <p:spPr>
          <a:xfrm>
            <a:off x="1612801" y="2261526"/>
            <a:ext cx="5904656" cy="720080"/>
          </a:xfrm>
          <a:prstGeom prst="snip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a엄마의편지M" panose="02020600000000000000" pitchFamily="18" charset="-127"/>
                <a:ea typeface="a엄마의편지M" panose="02020600000000000000" pitchFamily="18" charset="-127"/>
                <a:sym typeface="Wingdings" pitchFamily="2" charset="2"/>
              </a:rPr>
              <a:t>하루 프로그램 시연</a:t>
            </a:r>
            <a:endParaRPr lang="ko-KR" altLang="en-US" sz="3200" dirty="0"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740" y="322149"/>
            <a:ext cx="1380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목차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 rot="19826199">
            <a:off x="3557843" y="1656715"/>
            <a:ext cx="558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매 순간이 </a:t>
            </a:r>
            <a:r>
              <a:rPr lang="ko-KR" altLang="en-US" sz="36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행복하길</a:t>
            </a:r>
            <a:r>
              <a:rPr lang="en-US" altLang="ko-KR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당신의 하루</a:t>
            </a:r>
            <a:endParaRPr lang="ko-KR" altLang="en-US" sz="3200" dirty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2" name="한쪽 모서리가 잘린 사각형 1"/>
          <p:cNvSpPr/>
          <p:nvPr/>
        </p:nvSpPr>
        <p:spPr>
          <a:xfrm flipH="1">
            <a:off x="-960" y="-1"/>
            <a:ext cx="9144960" cy="5143501"/>
          </a:xfrm>
          <a:prstGeom prst="snip1Rect">
            <a:avLst>
              <a:gd name="adj" fmla="val 4896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3789" y="1158216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제작의도</a:t>
            </a:r>
            <a:endParaRPr lang="ko-KR" altLang="en-US" sz="3200" dirty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2837" y="1742991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주요대상</a:t>
            </a:r>
            <a:endParaRPr lang="ko-KR" altLang="en-US" sz="3200" dirty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3801" y="2329249"/>
            <a:ext cx="4881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3. </a:t>
            </a:r>
            <a:r>
              <a:rPr lang="ko-KR" altLang="en-US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프로그램 구성 및 사용방법</a:t>
            </a:r>
            <a:endParaRPr lang="ko-KR" altLang="en-US" sz="3200" dirty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3813" y="2914024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4. </a:t>
            </a:r>
            <a:r>
              <a:rPr lang="ko-KR" altLang="en-US" sz="32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프로그램 시연</a:t>
            </a:r>
            <a:endParaRPr lang="ko-KR" altLang="en-US" sz="3200" dirty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6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유지수\Downloads\엑소\사진\65151473437a3df815de213cc976d78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2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8370" r="-1" b="44558"/>
          <a:stretch/>
        </p:blipFill>
        <p:spPr bwMode="auto">
          <a:xfrm>
            <a:off x="-24802" y="0"/>
            <a:ext cx="9168802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5974" y="1203598"/>
            <a:ext cx="164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#</a:t>
            </a:r>
            <a:r>
              <a:rPr lang="ko-KR" altLang="en-US" sz="48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일기</a:t>
            </a:r>
            <a:endParaRPr lang="ko-KR" altLang="en-US" sz="4800" dirty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rot="10800000">
            <a:off x="0" y="0"/>
            <a:ext cx="827584" cy="827584"/>
          </a:xfrm>
          <a:prstGeom prst="triangle">
            <a:avLst>
              <a:gd name="adj" fmla="val 10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6777" y="2120538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나를 알아가는 시간</a:t>
            </a:r>
            <a:endParaRPr lang="ko-KR" altLang="en-US" sz="2800" u="sng" dirty="0">
              <a:solidFill>
                <a:schemeClr val="accent6">
                  <a:lumMod val="60000"/>
                  <a:lumOff val="40000"/>
                </a:schemeClr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791" y="2931790"/>
            <a:ext cx="2029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온전히 혼자 있는  </a:t>
            </a:r>
            <a:r>
              <a:rPr lang="ko-KR" altLang="en-US" sz="16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시간</a:t>
            </a:r>
            <a:endParaRPr lang="en-US" altLang="ko-KR" sz="1600" dirty="0" smtClean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그날을 기록하는 시간</a:t>
            </a:r>
            <a:endParaRPr lang="en-US" altLang="ko-KR" sz="1600" dirty="0" smtClean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객관적으로 보는 </a:t>
            </a:r>
            <a:r>
              <a:rPr lang="ko-KR" altLang="en-US" sz="1600" dirty="0" smtClean="0">
                <a:solidFill>
                  <a:schemeClr val="bg1"/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시간</a:t>
            </a:r>
            <a:endParaRPr lang="en-US" altLang="ko-KR" sz="1600" dirty="0" smtClean="0">
              <a:solidFill>
                <a:schemeClr val="bg1"/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8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129" y="171103"/>
            <a:ext cx="8820000" cy="478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 descr="Untitled-1.jpg"/>
          <p:cNvPicPr/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5" t="31793" r="54703" b="44739"/>
          <a:stretch/>
        </p:blipFill>
        <p:spPr bwMode="auto">
          <a:xfrm>
            <a:off x="179512" y="1596877"/>
            <a:ext cx="2065020" cy="19364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Untitled-1.jpg"/>
          <p:cNvPicPr/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1" t="31331" r="6876" b="44309"/>
          <a:stretch/>
        </p:blipFill>
        <p:spPr bwMode="auto">
          <a:xfrm>
            <a:off x="2339752" y="1523361"/>
            <a:ext cx="2375228" cy="20099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Untitled-1.jpg"/>
          <p:cNvPicPr/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4" t="62361" r="8843" b="13573"/>
          <a:stretch/>
        </p:blipFill>
        <p:spPr bwMode="auto">
          <a:xfrm>
            <a:off x="6811516" y="1545369"/>
            <a:ext cx="2135540" cy="1985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 descr="Untitled-1.jpg"/>
          <p:cNvPicPr/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6" t="64636" r="54554" b="13570"/>
          <a:stretch/>
        </p:blipFill>
        <p:spPr bwMode="auto">
          <a:xfrm>
            <a:off x="4716016" y="1735010"/>
            <a:ext cx="2036732" cy="1798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22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129" y="171103"/>
            <a:ext cx="8820000" cy="478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5141" y="197822"/>
            <a:ext cx="10864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DB</a:t>
            </a:r>
            <a:endParaRPr lang="ko-KR" alt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pic>
        <p:nvPicPr>
          <p:cNvPr id="6146" name="Picture 2" descr="C:\Users\유지수\Desktop\0D9C5B74-824D-48E9-B26A-532427BDE2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60" y="1311582"/>
            <a:ext cx="49403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6" t="-330" r="3550" b="5520"/>
          <a:stretch/>
        </p:blipFill>
        <p:spPr bwMode="auto">
          <a:xfrm>
            <a:off x="363716" y="3107266"/>
            <a:ext cx="5092276" cy="135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91614" y="2471112"/>
            <a:ext cx="108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diary</a:t>
            </a:r>
            <a:endParaRPr lang="ko-KR" altLang="en-US" sz="4400" dirty="0">
              <a:solidFill>
                <a:schemeClr val="accent6">
                  <a:lumMod val="60000"/>
                  <a:lumOff val="40000"/>
                </a:schemeClr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91615" y="3922941"/>
            <a:ext cx="108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엄마의편지M" panose="02020600000000000000" pitchFamily="18" charset="-127"/>
                <a:ea typeface="a엄마의편지M" panose="02020600000000000000" pitchFamily="18" charset="-127"/>
              </a:rPr>
              <a:t>user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a엄마의편지M" panose="02020600000000000000" pitchFamily="18" charset="-127"/>
              <a:ea typeface="a엄마의편지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34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129" y="171103"/>
            <a:ext cx="8820000" cy="478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7" t="18652" r="46938" b="58557"/>
          <a:stretch/>
        </p:blipFill>
        <p:spPr bwMode="auto">
          <a:xfrm>
            <a:off x="3262109" y="1761642"/>
            <a:ext cx="2606040" cy="156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89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129" y="171103"/>
            <a:ext cx="8820000" cy="478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73483" y="3362753"/>
            <a:ext cx="52934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Sandoll 격동고딕" pitchFamily="34" charset="-127"/>
                <a:ea typeface="Sandoll 격동고딕" pitchFamily="34" charset="-127"/>
              </a:rPr>
              <a:t>깔끔하게 써보자</a:t>
            </a:r>
            <a:endParaRPr lang="en-US" altLang="ko-KR" sz="4800" dirty="0" smtClean="0">
              <a:solidFill>
                <a:schemeClr val="bg1"/>
              </a:solidFill>
              <a:latin typeface="Sandoll 격동고딕" pitchFamily="34" charset="-127"/>
              <a:ea typeface="Sandoll 격동고딕" pitchFamily="34" charset="-127"/>
            </a:endParaRPr>
          </a:p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Sandoll 격동고딕" pitchFamily="34" charset="-127"/>
                <a:ea typeface="Sandoll 격동고딕" pitchFamily="34" charset="-127"/>
              </a:rPr>
              <a:t>포인트가 된답니다</a:t>
            </a:r>
            <a:endParaRPr lang="ko-KR" altLang="en-US" sz="4800" dirty="0">
              <a:solidFill>
                <a:schemeClr val="bg1"/>
              </a:solidFill>
              <a:latin typeface="Sandoll 격동고딕" pitchFamily="34" charset="-127"/>
              <a:ea typeface="Sandoll 격동고딕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t="12000" r="27273" b="15111"/>
          <a:stretch/>
        </p:blipFill>
        <p:spPr bwMode="auto">
          <a:xfrm>
            <a:off x="1271437" y="548879"/>
            <a:ext cx="6587383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7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129" y="171103"/>
            <a:ext cx="8820000" cy="478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73483" y="3362753"/>
            <a:ext cx="52934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Sandoll 격동고딕" pitchFamily="34" charset="-127"/>
                <a:ea typeface="Sandoll 격동고딕" pitchFamily="34" charset="-127"/>
              </a:rPr>
              <a:t>깔끔하게 써보자</a:t>
            </a:r>
            <a:endParaRPr lang="en-US" altLang="ko-KR" sz="4800" dirty="0" smtClean="0">
              <a:solidFill>
                <a:schemeClr val="bg1"/>
              </a:solidFill>
              <a:latin typeface="Sandoll 격동고딕" pitchFamily="34" charset="-127"/>
              <a:ea typeface="Sandoll 격동고딕" pitchFamily="34" charset="-127"/>
            </a:endParaRPr>
          </a:p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Sandoll 격동고딕" pitchFamily="34" charset="-127"/>
                <a:ea typeface="Sandoll 격동고딕" pitchFamily="34" charset="-127"/>
              </a:rPr>
              <a:t>포인트가 된답니다</a:t>
            </a:r>
            <a:endParaRPr lang="ko-KR" altLang="en-US" sz="4800" dirty="0">
              <a:solidFill>
                <a:schemeClr val="bg1"/>
              </a:solidFill>
              <a:latin typeface="Sandoll 격동고딕" pitchFamily="34" charset="-127"/>
              <a:ea typeface="Sandoll 격동고딕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t="12000" r="27273" b="15111"/>
          <a:stretch/>
        </p:blipFill>
        <p:spPr bwMode="auto">
          <a:xfrm>
            <a:off x="1271437" y="548879"/>
            <a:ext cx="6587383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" t="11753" r="27269" b="15291"/>
          <a:stretch/>
        </p:blipFill>
        <p:spPr bwMode="auto">
          <a:xfrm>
            <a:off x="1271437" y="572144"/>
            <a:ext cx="6587383" cy="403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1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5129" y="171103"/>
            <a:ext cx="8820000" cy="47880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95722" y="4011910"/>
            <a:ext cx="3671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 smtClean="0">
                <a:solidFill>
                  <a:schemeClr val="bg1"/>
                </a:solidFill>
                <a:latin typeface="Sandoll 격동고딕" pitchFamily="34" charset="-127"/>
                <a:ea typeface="Sandoll 격동고딕" pitchFamily="34" charset="-127"/>
              </a:rPr>
              <a:t>WRITE TEXT</a:t>
            </a:r>
            <a:endParaRPr lang="ko-KR" altLang="en-US" sz="4800" dirty="0">
              <a:solidFill>
                <a:schemeClr val="bg1"/>
              </a:solidFill>
              <a:latin typeface="Sandoll 격동고딕" pitchFamily="34" charset="-127"/>
              <a:ea typeface="Sandoll 격동고딕" pitchFamily="34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11493" r="27272" b="15656"/>
          <a:stretch/>
        </p:blipFill>
        <p:spPr bwMode="auto">
          <a:xfrm>
            <a:off x="1307306" y="543806"/>
            <a:ext cx="6551514" cy="40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3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419</Words>
  <Application>Microsoft Office PowerPoint</Application>
  <PresentationFormat>화면 슬라이드 쇼(16:9)</PresentationFormat>
  <Paragraphs>45</Paragraphs>
  <Slides>10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Arial</vt:lpstr>
      <vt:lpstr>a엄마의편지M</vt:lpstr>
      <vt:lpstr>Sandoll 격동고딕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몽고메리</dc:creator>
  <cp:lastModifiedBy>유지수</cp:lastModifiedBy>
  <cp:revision>22</cp:revision>
  <dcterms:created xsi:type="dcterms:W3CDTF">2017-04-15T01:24:27Z</dcterms:created>
  <dcterms:modified xsi:type="dcterms:W3CDTF">2017-11-02T22:55:39Z</dcterms:modified>
</cp:coreProperties>
</file>